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75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79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9BB8E7-0C43-4680-B213-5FBC3447CA5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69DC03-2D36-4137-84EF-D84AAE25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D611A6-A6EC-02E4-B3AF-A7D3753F6E6D}"/>
              </a:ext>
            </a:extLst>
          </p:cNvPr>
          <p:cNvSpPr/>
          <p:nvPr/>
        </p:nvSpPr>
        <p:spPr>
          <a:xfrm>
            <a:off x="3625065" y="399085"/>
            <a:ext cx="4941868" cy="710613"/>
          </a:xfrm>
          <a:prstGeom prst="rect">
            <a:avLst/>
          </a:prstGeom>
          <a:noFill/>
        </p:spPr>
        <p:txBody>
          <a:bodyPr wrap="none" lIns="58643" tIns="29322" rIns="58643" bIns="29322">
            <a:spAutoFit/>
          </a:bodyPr>
          <a:lstStyle/>
          <a:p>
            <a:pPr algn="ctr"/>
            <a:r>
              <a:rPr lang="el-GR" sz="4233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2ο ΓΕΛ Καλαμάτας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191BF5E-A7BD-E5F6-5A6F-FC2F15B6A93D}"/>
              </a:ext>
            </a:extLst>
          </p:cNvPr>
          <p:cNvSpPr/>
          <p:nvPr/>
        </p:nvSpPr>
        <p:spPr>
          <a:xfrm>
            <a:off x="4646980" y="5333813"/>
            <a:ext cx="2898039" cy="1125021"/>
          </a:xfrm>
          <a:prstGeom prst="rect">
            <a:avLst/>
          </a:prstGeom>
          <a:noFill/>
        </p:spPr>
        <p:txBody>
          <a:bodyPr wrap="none" lIns="58643" tIns="29322" rIns="58643" bIns="29322">
            <a:spAutoFit/>
          </a:bodyPr>
          <a:lstStyle/>
          <a:p>
            <a:pPr algn="ctr"/>
            <a:r>
              <a:rPr lang="el-GR" sz="346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Σχολικό Έτος</a:t>
            </a:r>
          </a:p>
          <a:p>
            <a:pPr algn="ctr"/>
            <a:r>
              <a:rPr lang="el-GR" sz="346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2022 - 2023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14B360A-C0F3-D7EC-10F0-28364700F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583" y="1241025"/>
            <a:ext cx="4388832" cy="1872918"/>
          </a:xfrm>
          <a:prstGeom prst="rect">
            <a:avLst/>
          </a:prstGeom>
          <a:noFill/>
        </p:spPr>
        <p:txBody>
          <a:bodyPr vert="horz" wrap="none" lIns="58643" tIns="29322" rIns="58643" bIns="29322" rtlCol="0" anchor="ctr">
            <a:spAutoFit/>
          </a:bodyPr>
          <a:lstStyle/>
          <a:p>
            <a:pPr marL="0" indent="0" algn="ctr">
              <a:buNone/>
            </a:pPr>
            <a:r>
              <a:rPr lang="el-GR" sz="513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Παρουσίαση </a:t>
            </a:r>
          </a:p>
          <a:p>
            <a:pPr marL="0" indent="0" algn="ctr">
              <a:buNone/>
            </a:pPr>
            <a:r>
              <a:rPr lang="el-GR" sz="513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Νέου Λυκείου</a:t>
            </a:r>
          </a:p>
        </p:txBody>
      </p:sp>
      <p:pic>
        <p:nvPicPr>
          <p:cNvPr id="1026" name="Picture 2" descr="2ο Λύκειο Καλαμάτας Ετικέτες - Messinia Live">
            <a:extLst>
              <a:ext uri="{FF2B5EF4-FFF2-40B4-BE49-F238E27FC236}">
                <a16:creationId xmlns:a16="http://schemas.microsoft.com/office/drawing/2014/main" id="{8E29A4E6-C42F-A1A0-CE62-4137F15B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56" y="3126984"/>
            <a:ext cx="3429487" cy="20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4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6a">
            <a:extLst>
              <a:ext uri="{FF2B5EF4-FFF2-40B4-BE49-F238E27FC236}">
                <a16:creationId xmlns:a16="http://schemas.microsoft.com/office/drawing/2014/main" id="{D564E43C-B171-B9AE-4AD7-E9C3786E8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7">
            <a:extLst>
              <a:ext uri="{FF2B5EF4-FFF2-40B4-BE49-F238E27FC236}">
                <a16:creationId xmlns:a16="http://schemas.microsoft.com/office/drawing/2014/main" id="{D3F97B12-E7C1-D688-9083-46A797C9D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0"/>
            <a:ext cx="486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0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8">
            <a:extLst>
              <a:ext uri="{FF2B5EF4-FFF2-40B4-BE49-F238E27FC236}">
                <a16:creationId xmlns:a16="http://schemas.microsoft.com/office/drawing/2014/main" id="{EEAEAEDB-A700-8EB9-A662-422316104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0"/>
            <a:ext cx="481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9">
            <a:extLst>
              <a:ext uri="{FF2B5EF4-FFF2-40B4-BE49-F238E27FC236}">
                <a16:creationId xmlns:a16="http://schemas.microsoft.com/office/drawing/2014/main" id="{50968EA0-527A-79A5-1ED3-D95BC9C8D5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10">
            <a:extLst>
              <a:ext uri="{FF2B5EF4-FFF2-40B4-BE49-F238E27FC236}">
                <a16:creationId xmlns:a16="http://schemas.microsoft.com/office/drawing/2014/main" id="{2E0653AE-7008-9B6D-B9FD-75D1BEE28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1">
            <a:extLst>
              <a:ext uri="{FF2B5EF4-FFF2-40B4-BE49-F238E27FC236}">
                <a16:creationId xmlns:a16="http://schemas.microsoft.com/office/drawing/2014/main" id="{26305094-1035-7B82-CFD9-138EDADFE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0"/>
            <a:ext cx="472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">
            <a:extLst>
              <a:ext uri="{FF2B5EF4-FFF2-40B4-BE49-F238E27FC236}">
                <a16:creationId xmlns:a16="http://schemas.microsoft.com/office/drawing/2014/main" id="{58286E42-BF11-4A56-6798-CD5EC5C70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8" y="0"/>
            <a:ext cx="4859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a">
            <a:extLst>
              <a:ext uri="{FF2B5EF4-FFF2-40B4-BE49-F238E27FC236}">
                <a16:creationId xmlns:a16="http://schemas.microsoft.com/office/drawing/2014/main" id="{1F6D46DA-AF0B-6C19-2454-E14654357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3">
            <a:extLst>
              <a:ext uri="{FF2B5EF4-FFF2-40B4-BE49-F238E27FC236}">
                <a16:creationId xmlns:a16="http://schemas.microsoft.com/office/drawing/2014/main" id="{488C439A-24FF-D75A-0BE4-6BA59989D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0"/>
            <a:ext cx="483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4">
            <a:extLst>
              <a:ext uri="{FF2B5EF4-FFF2-40B4-BE49-F238E27FC236}">
                <a16:creationId xmlns:a16="http://schemas.microsoft.com/office/drawing/2014/main" id="{F86BFF53-23B0-6F60-8BEF-276A58F27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8" y="0"/>
            <a:ext cx="482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4a">
            <a:extLst>
              <a:ext uri="{FF2B5EF4-FFF2-40B4-BE49-F238E27FC236}">
                <a16:creationId xmlns:a16="http://schemas.microsoft.com/office/drawing/2014/main" id="{7C2AFC3F-E551-CB9C-77E4-438106F8F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5">
            <a:extLst>
              <a:ext uri="{FF2B5EF4-FFF2-40B4-BE49-F238E27FC236}">
                <a16:creationId xmlns:a16="http://schemas.microsoft.com/office/drawing/2014/main" id="{3463C1FF-6ECC-D0F4-1E08-CE6A3F4FB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0"/>
            <a:ext cx="483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6">
            <a:extLst>
              <a:ext uri="{FF2B5EF4-FFF2-40B4-BE49-F238E27FC236}">
                <a16:creationId xmlns:a16="http://schemas.microsoft.com/office/drawing/2014/main" id="{CA28EF4E-545B-ED76-D400-DCE6A794B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7546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11</Words>
  <Application>Microsoft Office PowerPoint</Application>
  <PresentationFormat>Ευρεία οθόνη</PresentationFormat>
  <Paragraphs>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 Dretas</dc:creator>
  <cp:lastModifiedBy>George Dretas</cp:lastModifiedBy>
  <cp:revision>1</cp:revision>
  <dcterms:created xsi:type="dcterms:W3CDTF">2022-12-13T16:11:54Z</dcterms:created>
  <dcterms:modified xsi:type="dcterms:W3CDTF">2022-12-13T16:16:50Z</dcterms:modified>
</cp:coreProperties>
</file>